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8"/>
    <p:restoredTop sz="96132"/>
  </p:normalViewPr>
  <p:slideViewPr>
    <p:cSldViewPr snapToGrid="0">
      <p:cViewPr varScale="1">
        <p:scale>
          <a:sx n="61" d="100"/>
          <a:sy n="61" d="100"/>
        </p:scale>
        <p:origin x="216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bbc.co.uk/bitesize/levels/zbr9wm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ag.com/" TargetMode="External"/><Relationship Id="rId5" Type="http://schemas.openxmlformats.org/officeDocument/2006/relationships/hyperlink" Target="https://ttrockstars.com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t-patricksrc.notts.sch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patricksrc.notts.sch.uk/" TargetMode="External"/><Relationship Id="rId2" Type="http://schemas.openxmlformats.org/officeDocument/2006/relationships/hyperlink" Target="mailto:Year5@st-patricksrc.notts.sch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patricksrc.notts.sch.uk/wp-content/uploads/sites/11/2022/09/St-Patricks-CP-and-Safeguarding-Policy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st-patricksrc.notts.sch.uk/wp-content/uploads/sites/11/2022/05/Behaviour_policy_-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www.st-patricksrc.notts.sch.uk/wp-content/uploads/sites/11/2022/09/Pupil-Attendance-Policy-Jan-2022-MS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4F98-3125-570E-0D0F-2904B1310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267" y="2897291"/>
            <a:ext cx="10043789" cy="1646302"/>
          </a:xfrm>
        </p:spPr>
        <p:txBody>
          <a:bodyPr/>
          <a:lstStyle/>
          <a:p>
            <a:pPr algn="ctr"/>
            <a:r>
              <a:rPr lang="en-GB" dirty="0"/>
              <a:t>Meet the Teacher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Teacher – Miss Pearce</a:t>
            </a:r>
            <a:br>
              <a:rPr lang="en-GB" dirty="0"/>
            </a:br>
            <a:r>
              <a:rPr lang="en-GB" dirty="0"/>
              <a:t>Teaching Assistant – Mrs. Kelly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7F547-08E8-2F54-0280-FC2D7904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64" y="5761101"/>
            <a:ext cx="8827436" cy="1096899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Belonging, Caring, sharing safe in the arms of God’s love.</a:t>
            </a:r>
          </a:p>
        </p:txBody>
      </p:sp>
      <p:pic>
        <p:nvPicPr>
          <p:cNvPr id="1025" name="Picture 1" descr="page1image1673977664">
            <a:extLst>
              <a:ext uri="{FF2B5EF4-FFF2-40B4-BE49-F238E27FC236}">
                <a16:creationId xmlns:a16="http://schemas.microsoft.com/office/drawing/2014/main" id="{672AA075-6627-C1F7-40E2-07A01368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0"/>
            <a:ext cx="1343600" cy="16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1673851552">
            <a:extLst>
              <a:ext uri="{FF2B5EF4-FFF2-40B4-BE49-F238E27FC236}">
                <a16:creationId xmlns:a16="http://schemas.microsoft.com/office/drawing/2014/main" id="{D7E012F1-4779-F561-8CEA-F559146E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1" y="840833"/>
            <a:ext cx="1201614" cy="13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697E9268-496F-4EFF-6A49-EFA27B7C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14" y="4850020"/>
            <a:ext cx="1343600" cy="16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4243DF13-E327-F951-9D90-49CA41F5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00" y="5488897"/>
            <a:ext cx="1201614" cy="13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7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Reading Books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D26A4C-3D97-BDC5-4B4D-CD2724241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240" t="23786" r="4418" b="32255"/>
          <a:stretch/>
        </p:blipFill>
        <p:spPr>
          <a:xfrm>
            <a:off x="0" y="0"/>
            <a:ext cx="12192000" cy="6846277"/>
          </a:xfrm>
        </p:spPr>
      </p:pic>
    </p:spTree>
    <p:extLst>
      <p:ext uri="{BB962C8B-B14F-4D97-AF65-F5344CB8AC3E}">
        <p14:creationId xmlns:p14="http://schemas.microsoft.com/office/powerpoint/2010/main" val="418623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STAR Maths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5DD819-1707-AB86-DAEA-8AE2A4A9C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111" t="37473" r="5740" b="24176"/>
          <a:stretch/>
        </p:blipFill>
        <p:spPr>
          <a:xfrm>
            <a:off x="522058" y="1235740"/>
            <a:ext cx="11270512" cy="5595288"/>
          </a:xfrm>
        </p:spPr>
      </p:pic>
    </p:spTree>
    <p:extLst>
      <p:ext uri="{BB962C8B-B14F-4D97-AF65-F5344CB8AC3E}">
        <p14:creationId xmlns:p14="http://schemas.microsoft.com/office/powerpoint/2010/main" val="30084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Support at Home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B04C3-F284-6255-AEF0-2E333F76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12" y="1313712"/>
            <a:ext cx="9407153" cy="5376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Homework will be set on a Monday and should be handed in on Friday. Homework will consist of:</a:t>
            </a:r>
          </a:p>
          <a:p>
            <a:pPr marL="0" indent="0">
              <a:buNone/>
            </a:pPr>
            <a:r>
              <a:rPr lang="en-GB" dirty="0"/>
              <a:t>- Weekly Spellings </a:t>
            </a:r>
          </a:p>
          <a:p>
            <a:pPr marL="0" indent="0">
              <a:buNone/>
            </a:pPr>
            <a:r>
              <a:rPr lang="en-GB" dirty="0"/>
              <a:t>- Arithmetic Questions (Big Maths Beat That)</a:t>
            </a:r>
          </a:p>
          <a:p>
            <a:pPr marL="0" indent="0">
              <a:buNone/>
            </a:pPr>
            <a:r>
              <a:rPr lang="en-GB" dirty="0"/>
              <a:t>- Reading daily </a:t>
            </a:r>
          </a:p>
          <a:p>
            <a:pPr marL="0" indent="0">
              <a:buNone/>
            </a:pPr>
            <a:r>
              <a:rPr lang="en-GB" dirty="0"/>
              <a:t>- Reading Comp activity every 2 weeks.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Children should also practice their timetable daily.</a:t>
            </a:r>
          </a:p>
          <a:p>
            <a:pPr marL="0" indent="0">
              <a:buNone/>
            </a:pPr>
            <a:r>
              <a:rPr lang="en-GB" dirty="0"/>
              <a:t>Reading diaries will be checked every Monday and should be signed by an adult at home.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Useful websites: </a:t>
            </a:r>
          </a:p>
          <a:p>
            <a:pPr marL="0" indent="0">
              <a:buNone/>
            </a:pPr>
            <a:r>
              <a:rPr lang="en-GB" dirty="0"/>
              <a:t>Times Table Practice – </a:t>
            </a:r>
            <a:r>
              <a:rPr lang="en-GB" dirty="0">
                <a:hlinkClick r:id="rId5"/>
              </a:rPr>
              <a:t>https://ttrockstars.com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SPAG Practice – </a:t>
            </a:r>
            <a:r>
              <a:rPr lang="en-GB" dirty="0">
                <a:hlinkClick r:id="rId6"/>
              </a:rPr>
              <a:t>https://spag.com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Whole Curriculum - </a:t>
            </a:r>
            <a:r>
              <a:rPr lang="en-GB" dirty="0">
                <a:hlinkClick r:id="rId7"/>
              </a:rPr>
              <a:t>https://www.bbc.co.uk/bitesize/levels/zbr9wmn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7FBE7-1CE4-8187-3F98-79D21F166A55}"/>
              </a:ext>
            </a:extLst>
          </p:cNvPr>
          <p:cNvSpPr txBox="1">
            <a:spLocks/>
          </p:cNvSpPr>
          <p:nvPr/>
        </p:nvSpPr>
        <p:spPr>
          <a:xfrm>
            <a:off x="3636190" y="6458405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235134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69" y="61787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Any questions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EB04C3-F284-6255-AEF0-2E333F762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90DA4-0080-FB25-741A-047DAE708F93}"/>
              </a:ext>
            </a:extLst>
          </p:cNvPr>
          <p:cNvSpPr txBox="1">
            <a:spLocks/>
          </p:cNvSpPr>
          <p:nvPr/>
        </p:nvSpPr>
        <p:spPr>
          <a:xfrm>
            <a:off x="3636190" y="630955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257443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Who is who in school……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7C1C-0F39-01F8-EB4A-AA358409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415" y="167149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hlinkClick r:id="rId2"/>
              </a:rPr>
              <a:t>https://www.st-patricksrc.notts.sch.uk</a:t>
            </a:r>
            <a:r>
              <a:rPr lang="en-GB" sz="3600" dirty="0"/>
              <a:t> 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674EE83-DEB3-F3EF-BC2B-A60D95678C16}"/>
              </a:ext>
            </a:extLst>
          </p:cNvPr>
          <p:cNvSpPr txBox="1">
            <a:spLocks/>
          </p:cNvSpPr>
          <p:nvPr/>
        </p:nvSpPr>
        <p:spPr>
          <a:xfrm>
            <a:off x="3636190" y="630955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21220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7C1C-0F39-01F8-EB4A-AA358409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64" y="1671491"/>
            <a:ext cx="9894933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400" dirty="0"/>
              <a:t>Year 5 communication will be via the following: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/>
              <a:t>- ParentMail </a:t>
            </a:r>
          </a:p>
          <a:p>
            <a:pPr marL="0" indent="0">
              <a:buNone/>
            </a:pPr>
            <a:r>
              <a:rPr lang="en-GB" sz="3400" dirty="0"/>
              <a:t>- Class email address: </a:t>
            </a:r>
          </a:p>
          <a:p>
            <a:pPr marL="0" indent="0">
              <a:buNone/>
            </a:pPr>
            <a:r>
              <a:rPr lang="en-GB" sz="3400" dirty="0">
                <a:hlinkClick r:id="rId2"/>
              </a:rPr>
              <a:t>Year5@st-patricksrc.notts.sch.uk</a:t>
            </a:r>
            <a:r>
              <a:rPr lang="en-GB" sz="3400" dirty="0"/>
              <a:t> </a:t>
            </a:r>
          </a:p>
          <a:p>
            <a:pPr marL="0" indent="0">
              <a:buNone/>
            </a:pPr>
            <a:r>
              <a:rPr lang="en-GB" sz="3400" dirty="0"/>
              <a:t>- School Website:</a:t>
            </a:r>
          </a:p>
          <a:p>
            <a:pPr marL="0" indent="0">
              <a:buNone/>
            </a:pPr>
            <a:r>
              <a:rPr lang="en-GB" sz="3400" dirty="0"/>
              <a:t> </a:t>
            </a:r>
            <a:r>
              <a:rPr lang="en-GB" sz="3200" dirty="0">
                <a:hlinkClick r:id="rId3"/>
              </a:rPr>
              <a:t>https://www.st-patricksrc.notts.sch.uk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400" dirty="0"/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B176CFE-DE64-AB3E-BFFA-24322D125B64}"/>
              </a:ext>
            </a:extLst>
          </p:cNvPr>
          <p:cNvSpPr txBox="1">
            <a:spLocks/>
          </p:cNvSpPr>
          <p:nvPr/>
        </p:nvSpPr>
        <p:spPr>
          <a:xfrm>
            <a:off x="3636190" y="630955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306675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7C1C-0F39-01F8-EB4A-AA358409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64" y="1671491"/>
            <a:ext cx="989493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>
                <a:hlinkClick r:id="rId2"/>
              </a:rPr>
              <a:t>Behaviour Policy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>
                <a:hlinkClick r:id="rId3"/>
              </a:rPr>
              <a:t>Chid Protection Policy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>
                <a:hlinkClick r:id="rId4"/>
              </a:rPr>
              <a:t>Attendance Policy </a:t>
            </a:r>
            <a:endParaRPr lang="en-GB" sz="3200" dirty="0"/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AC274E3-AC7B-08E0-5590-6F727929394F}"/>
              </a:ext>
            </a:extLst>
          </p:cNvPr>
          <p:cNvSpPr txBox="1">
            <a:spLocks/>
          </p:cNvSpPr>
          <p:nvPr/>
        </p:nvSpPr>
        <p:spPr>
          <a:xfrm>
            <a:off x="3636190" y="630955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295889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Attendance and Punctuality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7C1C-0F39-01F8-EB4A-AA358409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64" y="1671491"/>
            <a:ext cx="9894933" cy="3880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400" dirty="0"/>
              <a:t>Our school day timing are 8:30am – 3:20pm. 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/>
              <a:t>The gates to school will be open until 8:45am, after this you need to report to the main office via the Ling Forest Road entrance. After 8:45am your child will be registered as late. 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/>
              <a:t>TTRS – 8:30 – 8:45am</a:t>
            </a:r>
          </a:p>
          <a:p>
            <a:pPr marL="0" indent="0">
              <a:buNone/>
            </a:pPr>
            <a:r>
              <a:rPr lang="en-GB" sz="3400" dirty="0"/>
              <a:t>Arithmetic – 8:45 – 9:00am </a:t>
            </a:r>
            <a:endParaRPr lang="en-GB" sz="3200" dirty="0"/>
          </a:p>
          <a:p>
            <a:pPr marL="0" indent="0">
              <a:buNone/>
            </a:pPr>
            <a:endParaRPr lang="en-GB" sz="3400" dirty="0"/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440D8EA-A180-45C3-411D-DA0D451AB0C1}"/>
              </a:ext>
            </a:extLst>
          </p:cNvPr>
          <p:cNvSpPr txBox="1">
            <a:spLocks/>
          </p:cNvSpPr>
          <p:nvPr/>
        </p:nvSpPr>
        <p:spPr>
          <a:xfrm>
            <a:off x="3636190" y="630955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373717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Yr</a:t>
            </a:r>
            <a:r>
              <a:rPr lang="en-GB" dirty="0">
                <a:solidFill>
                  <a:schemeClr val="tx1"/>
                </a:solidFill>
              </a:rPr>
              <a:t> 5 Class Timetable 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8D699-826C-191B-EA94-D4999D75F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29631" r="20456" b="32574"/>
          <a:stretch/>
        </p:blipFill>
        <p:spPr>
          <a:xfrm>
            <a:off x="1222124" y="1128050"/>
            <a:ext cx="9367903" cy="575743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2F64EBB-B98E-1E20-9713-8DCF2960ED64}"/>
              </a:ext>
            </a:extLst>
          </p:cNvPr>
          <p:cNvSpPr txBox="1">
            <a:spLocks/>
          </p:cNvSpPr>
          <p:nvPr/>
        </p:nvSpPr>
        <p:spPr>
          <a:xfrm>
            <a:off x="3636190" y="6394610"/>
            <a:ext cx="88274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Belonging, Caring, sharing safe in the arms of God’s love.</a:t>
            </a:r>
          </a:p>
        </p:txBody>
      </p:sp>
    </p:spTree>
    <p:extLst>
      <p:ext uri="{BB962C8B-B14F-4D97-AF65-F5344CB8AC3E}">
        <p14:creationId xmlns:p14="http://schemas.microsoft.com/office/powerpoint/2010/main" val="28511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Topics covered in Year 5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10EE37-5CAD-42CF-E12A-5A736241BE4C}"/>
              </a:ext>
            </a:extLst>
          </p:cNvPr>
          <p:cNvSpPr/>
          <p:nvPr/>
        </p:nvSpPr>
        <p:spPr>
          <a:xfrm>
            <a:off x="1301111" y="1346869"/>
            <a:ext cx="3358199" cy="210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History: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Anglo – Saxons </a:t>
            </a:r>
          </a:p>
          <a:p>
            <a:pPr algn="ctr"/>
            <a:r>
              <a:rPr lang="en-GB" dirty="0"/>
              <a:t>Viking </a:t>
            </a:r>
          </a:p>
          <a:p>
            <a:pPr algn="ctr"/>
            <a:r>
              <a:rPr lang="en-GB" dirty="0"/>
              <a:t>Journey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F9523-D1B2-B67F-E237-446C58724A35}"/>
              </a:ext>
            </a:extLst>
          </p:cNvPr>
          <p:cNvSpPr/>
          <p:nvPr/>
        </p:nvSpPr>
        <p:spPr>
          <a:xfrm>
            <a:off x="5542738" y="1320800"/>
            <a:ext cx="3358199" cy="210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Geography: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Europe – Focus on Scandinavia</a:t>
            </a:r>
          </a:p>
          <a:p>
            <a:pPr algn="ctr"/>
            <a:r>
              <a:rPr lang="en-GB" dirty="0"/>
              <a:t>Rivers </a:t>
            </a:r>
          </a:p>
          <a:p>
            <a:pPr algn="ctr"/>
            <a:r>
              <a:rPr lang="en-GB" dirty="0"/>
              <a:t>Local Fieldwork  </a:t>
            </a:r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B77AF-C8B6-8879-9701-18118FD62E7B}"/>
              </a:ext>
            </a:extLst>
          </p:cNvPr>
          <p:cNvSpPr/>
          <p:nvPr/>
        </p:nvSpPr>
        <p:spPr>
          <a:xfrm>
            <a:off x="2980210" y="3635558"/>
            <a:ext cx="4361615" cy="3109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Science: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Force</a:t>
            </a:r>
          </a:p>
          <a:p>
            <a:pPr algn="ctr"/>
            <a:r>
              <a:rPr lang="en-GB" dirty="0"/>
              <a:t>Space </a:t>
            </a:r>
          </a:p>
          <a:p>
            <a:pPr algn="ctr"/>
            <a:r>
              <a:rPr lang="en-GB" dirty="0"/>
              <a:t>Global Warming </a:t>
            </a:r>
          </a:p>
          <a:p>
            <a:pPr algn="ctr"/>
            <a:r>
              <a:rPr lang="en-GB" dirty="0"/>
              <a:t>Animals including humans </a:t>
            </a:r>
          </a:p>
          <a:p>
            <a:pPr algn="ctr"/>
            <a:r>
              <a:rPr lang="en-GB" dirty="0"/>
              <a:t>Properties and changes of materials  </a:t>
            </a:r>
          </a:p>
          <a:p>
            <a:pPr algn="ctr"/>
            <a:r>
              <a:rPr lang="en-GB" dirty="0"/>
              <a:t>Reproduction</a:t>
            </a:r>
          </a:p>
          <a:p>
            <a:pPr algn="ctr"/>
            <a:r>
              <a:rPr lang="en-GB" dirty="0"/>
              <a:t>Plastic Pollution</a:t>
            </a:r>
          </a:p>
          <a:p>
            <a:pPr algn="ctr"/>
            <a:r>
              <a:rPr lang="en-GB" dirty="0"/>
              <a:t>Life Cycles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96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Behaviour Expectations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Rewards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18E5B0-F40B-0BA2-6FD3-B815BC216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927" t="41937" r="6529" b="10779"/>
          <a:stretch/>
        </p:blipFill>
        <p:spPr>
          <a:xfrm>
            <a:off x="-1" y="0"/>
            <a:ext cx="12028534" cy="6919608"/>
          </a:xfrm>
        </p:spPr>
      </p:pic>
    </p:spTree>
    <p:extLst>
      <p:ext uri="{BB962C8B-B14F-4D97-AF65-F5344CB8AC3E}">
        <p14:creationId xmlns:p14="http://schemas.microsoft.com/office/powerpoint/2010/main" val="373451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F8C-4804-B62F-A3EC-03FA5CEA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7" y="0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Reading Books</a:t>
            </a:r>
          </a:p>
        </p:txBody>
      </p:sp>
      <p:pic>
        <p:nvPicPr>
          <p:cNvPr id="2049" name="Picture 1" descr="page2image1677130976">
            <a:extLst>
              <a:ext uri="{FF2B5EF4-FFF2-40B4-BE49-F238E27FC236}">
                <a16:creationId xmlns:a16="http://schemas.microsoft.com/office/drawing/2014/main" id="{970AF05C-75A1-F87B-4F46-D37B1D8F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880" y="160670"/>
            <a:ext cx="3048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673977664">
            <a:extLst>
              <a:ext uri="{FF2B5EF4-FFF2-40B4-BE49-F238E27FC236}">
                <a16:creationId xmlns:a16="http://schemas.microsoft.com/office/drawing/2014/main" id="{30031A0B-56B4-9784-4CEC-DEB30983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" y="1"/>
            <a:ext cx="858948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ge1image1673851552">
            <a:extLst>
              <a:ext uri="{FF2B5EF4-FFF2-40B4-BE49-F238E27FC236}">
                <a16:creationId xmlns:a16="http://schemas.microsoft.com/office/drawing/2014/main" id="{C3BFFB39-E985-28B3-DC0C-49320FEE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9" y="26490"/>
            <a:ext cx="987903" cy="1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66D72-5011-E0FF-6DDE-852873DB3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227" t="22538" r="6608" b="30528"/>
          <a:stretch/>
        </p:blipFill>
        <p:spPr>
          <a:xfrm>
            <a:off x="-30767" y="-2362"/>
            <a:ext cx="12222767" cy="6800450"/>
          </a:xfrm>
        </p:spPr>
      </p:pic>
    </p:spTree>
    <p:extLst>
      <p:ext uri="{BB962C8B-B14F-4D97-AF65-F5344CB8AC3E}">
        <p14:creationId xmlns:p14="http://schemas.microsoft.com/office/powerpoint/2010/main" val="37768321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414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Meet the Teacher  Teacher – Miss Pearce Teaching Assistant – Mrs. Kelly</vt:lpstr>
      <vt:lpstr>Who is who in school……</vt:lpstr>
      <vt:lpstr>Communication</vt:lpstr>
      <vt:lpstr>Key Policies</vt:lpstr>
      <vt:lpstr>Attendance and Punctuality</vt:lpstr>
      <vt:lpstr>Yr 5 Class Timetable </vt:lpstr>
      <vt:lpstr>Topics covered in Year 5</vt:lpstr>
      <vt:lpstr>Behaviour Expectations  and Rewards</vt:lpstr>
      <vt:lpstr>Reading Books</vt:lpstr>
      <vt:lpstr>Reading Books</vt:lpstr>
      <vt:lpstr>STAR Maths</vt:lpstr>
      <vt:lpstr>Support at Home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 Teacher – Miss Pearce Teaching Assistant – Mrs. Kelly</dc:title>
  <dc:creator>Ellie-Jayne Pearce</dc:creator>
  <cp:lastModifiedBy>Ellie-Jayne Pearce</cp:lastModifiedBy>
  <cp:revision>1</cp:revision>
  <dcterms:created xsi:type="dcterms:W3CDTF">2023-09-27T19:37:38Z</dcterms:created>
  <dcterms:modified xsi:type="dcterms:W3CDTF">2023-09-27T20:07:08Z</dcterms:modified>
</cp:coreProperties>
</file>