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66"/>
    <p:restoredTop sz="96029"/>
  </p:normalViewPr>
  <p:slideViewPr>
    <p:cSldViewPr snapToGrid="0">
      <p:cViewPr varScale="1">
        <p:scale>
          <a:sx n="76" d="100"/>
          <a:sy n="76" d="100"/>
        </p:scale>
        <p:origin x="21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2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1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3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8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1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7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0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1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5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2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AD9F9-F217-4249-9FB7-3849226B6C6A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8581-4734-494F-A759-8E2DF215B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3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44BAB-A695-2D30-BBFF-FC50373A4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4" t="9256" r="12328" b="5086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1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Ellie-Jayne Pearce</dc:creator>
  <cp:lastModifiedBy>Ellie-Jayne Pearce</cp:lastModifiedBy>
  <cp:revision>1</cp:revision>
  <dcterms:created xsi:type="dcterms:W3CDTF">2024-01-10T17:13:43Z</dcterms:created>
  <dcterms:modified xsi:type="dcterms:W3CDTF">2024-01-10T17:14:31Z</dcterms:modified>
</cp:coreProperties>
</file>