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6"/>
    <p:restoredTop sz="96029"/>
  </p:normalViewPr>
  <p:slideViewPr>
    <p:cSldViewPr snapToGrid="0">
      <p:cViewPr varScale="1">
        <p:scale>
          <a:sx n="76" d="100"/>
          <a:sy n="76" d="100"/>
        </p:scale>
        <p:origin x="21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2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1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3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8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1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7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0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1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5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2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3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B6C69-830C-4B4E-91B2-314B93AE4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9" t="16952" r="16324" b="8970"/>
          <a:stretch/>
        </p:blipFill>
        <p:spPr>
          <a:xfrm>
            <a:off x="-1" y="0"/>
            <a:ext cx="9905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7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Ellie-Jayne Pearce</dc:creator>
  <cp:lastModifiedBy>Ellie-Jayne Pearce</cp:lastModifiedBy>
  <cp:revision>2</cp:revision>
  <dcterms:created xsi:type="dcterms:W3CDTF">2024-01-10T17:13:43Z</dcterms:created>
  <dcterms:modified xsi:type="dcterms:W3CDTF">2024-01-10T17:14:47Z</dcterms:modified>
</cp:coreProperties>
</file>