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0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43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4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2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3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7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2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70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9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4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261B6-E016-4A16-9291-3FD8362E7EB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8522-2759-4AE0-B323-CF8009687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13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4" y="0"/>
            <a:ext cx="11478169" cy="685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8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753153C0-47DA-447D-B70E-6E8CD641F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C1B513-8ED2-4A8E-9C2D-A6A0462F8E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3DAB0D-9351-4F21-BE18-5C1DD92D2246}">
  <ds:schemaRefs>
    <ds:schemaRef ds:uri="http://purl.org/dc/dcmitype/"/>
    <ds:schemaRef ds:uri="http://purl.org/dc/elements/1.1/"/>
    <ds:schemaRef ds:uri="01c0a858-df1b-4fc2-96da-8167ad347d06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0c6e451d-f02e-4f7f-bfcf-2daa2a9a12a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2024-03-21T12:14:28Z</dcterms:created>
  <dcterms:modified xsi:type="dcterms:W3CDTF">2024-03-21T12:17:41Z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