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1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37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6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2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8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93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76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12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23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95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59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2D027-2629-4C3B-A22D-B62AEE7A4AD6}" type="datetimeFigureOut">
              <a:rPr lang="en-GB" smtClean="0"/>
              <a:t>21/03/2024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0E8DB-45B3-4157-B6A4-A31B675F3A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9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2" y="0"/>
            <a:ext cx="11871008" cy="678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658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AE3B6B61E3439BB7228292F8E57E" ma:contentTypeVersion="14" ma:contentTypeDescription="Create a new document." ma:contentTypeScope="" ma:versionID="b5e8b3b6f71ca7ef333bdc23d0c1a515">
  <xsd:schema xmlns:xsd="http://www.w3.org/2001/XMLSchema" xmlns:xs="http://www.w3.org/2001/XMLSchema" xmlns:p="http://schemas.microsoft.com/office/2006/metadata/properties" xmlns:ns3="01c0a858-df1b-4fc2-96da-8167ad347d06" xmlns:ns4="0c6e451d-f02e-4f7f-bfcf-2daa2a9a12a7" targetNamespace="http://schemas.microsoft.com/office/2006/metadata/properties" ma:root="true" ma:fieldsID="c780f5955c9e14f69180b0496aa68142" ns3:_="" ns4:_="">
    <xsd:import namespace="01c0a858-df1b-4fc2-96da-8167ad347d06"/>
    <xsd:import namespace="0c6e451d-f02e-4f7f-bfcf-2daa2a9a12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0a858-df1b-4fc2-96da-8167ad34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e451d-f02e-4f7f-bfcf-2daa2a9a1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c0a858-df1b-4fc2-96da-8167ad347d06" xsi:nil="true"/>
  </documentManagement>
</p:properties>
</file>

<file path=customXml/itemProps1.xml><?xml version="1.0" encoding="utf-8"?>
<ds:datastoreItem xmlns:ds="http://schemas.openxmlformats.org/officeDocument/2006/customXml" ds:itemID="{632BCD2D-6A24-406B-B2E5-BDC7FE7058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0a858-df1b-4fc2-96da-8167ad347d06"/>
    <ds:schemaRef ds:uri="0c6e451d-f02e-4f7f-bfcf-2daa2a9a1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2E2FD9-8E6C-40B4-B4D4-02C18F2AFB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51CB0-3BD9-45DB-BDC3-DDB8ABAC1A46}">
  <ds:schemaRefs>
    <ds:schemaRef ds:uri="http://schemas.microsoft.com/office/2006/documentManagement/types"/>
    <ds:schemaRef ds:uri="01c0a858-df1b-4fc2-96da-8167ad347d06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0c6e451d-f02e-4f7f-bfcf-2daa2a9a12a7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Elliot</dc:creator>
  <cp:lastModifiedBy>Laura Elliot</cp:lastModifiedBy>
  <cp:revision>1</cp:revision>
  <dcterms:created xsi:type="dcterms:W3CDTF">2024-03-21T12:48:21Z</dcterms:created>
  <dcterms:modified xsi:type="dcterms:W3CDTF">2024-03-21T12:48:43Z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0x010100A9FAAE3B6B61E3439BB7228292F8E57E</vt:lpwstr>
  </property>
</Properties>
</file>