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0E82-A4FA-4A91-9E75-4E2D269AB3C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EC7B4-268A-4420-84C7-2AFF04A60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648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0E82-A4FA-4A91-9E75-4E2D269AB3C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EC7B4-268A-4420-84C7-2AFF04A60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258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0E82-A4FA-4A91-9E75-4E2D269AB3C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EC7B4-268A-4420-84C7-2AFF04A60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0E82-A4FA-4A91-9E75-4E2D269AB3C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EC7B4-268A-4420-84C7-2AFF04A60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799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0E82-A4FA-4A91-9E75-4E2D269AB3C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EC7B4-268A-4420-84C7-2AFF04A60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357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0E82-A4FA-4A91-9E75-4E2D269AB3C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EC7B4-268A-4420-84C7-2AFF04A60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917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0E82-A4FA-4A91-9E75-4E2D269AB3C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EC7B4-268A-4420-84C7-2AFF04A60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072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0E82-A4FA-4A91-9E75-4E2D269AB3C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EC7B4-268A-4420-84C7-2AFF04A60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039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0E82-A4FA-4A91-9E75-4E2D269AB3C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EC7B4-268A-4420-84C7-2AFF04A60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023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0E82-A4FA-4A91-9E75-4E2D269AB3C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EC7B4-268A-4420-84C7-2AFF04A60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878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0E82-A4FA-4A91-9E75-4E2D269AB3C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EC7B4-268A-4420-84C7-2AFF04A60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883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90E82-A4FA-4A91-9E75-4E2D269AB3C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EC7B4-268A-4420-84C7-2AFF04A60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56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48" y="48419"/>
            <a:ext cx="11904618" cy="6816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059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FAAE3B6B61E3439BB7228292F8E57E" ma:contentTypeVersion="14" ma:contentTypeDescription="Create a new document." ma:contentTypeScope="" ma:versionID="b5e8b3b6f71ca7ef333bdc23d0c1a515">
  <xsd:schema xmlns:xsd="http://www.w3.org/2001/XMLSchema" xmlns:xs="http://www.w3.org/2001/XMLSchema" xmlns:p="http://schemas.microsoft.com/office/2006/metadata/properties" xmlns:ns3="01c0a858-df1b-4fc2-96da-8167ad347d06" xmlns:ns4="0c6e451d-f02e-4f7f-bfcf-2daa2a9a12a7" targetNamespace="http://schemas.microsoft.com/office/2006/metadata/properties" ma:root="true" ma:fieldsID="c780f5955c9e14f69180b0496aa68142" ns3:_="" ns4:_="">
    <xsd:import namespace="01c0a858-df1b-4fc2-96da-8167ad347d06"/>
    <xsd:import namespace="0c6e451d-f02e-4f7f-bfcf-2daa2a9a12a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c0a858-df1b-4fc2-96da-8167ad347d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6e451d-f02e-4f7f-bfcf-2daa2a9a12a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1c0a858-df1b-4fc2-96da-8167ad347d06" xsi:nil="true"/>
  </documentManagement>
</p:properties>
</file>

<file path=customXml/itemProps1.xml><?xml version="1.0" encoding="utf-8"?>
<ds:datastoreItem xmlns:ds="http://schemas.openxmlformats.org/officeDocument/2006/customXml" ds:itemID="{F4066C0F-B2B7-4885-967E-8626E7F4A9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c0a858-df1b-4fc2-96da-8167ad347d06"/>
    <ds:schemaRef ds:uri="0c6e451d-f02e-4f7f-bfcf-2daa2a9a12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8DC876E-8CEA-4D25-86AF-56FD3C0258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EFA7A8-BD61-4BD6-974D-4F9ACF573A50}">
  <ds:schemaRefs>
    <ds:schemaRef ds:uri="http://purl.org/dc/dcmitype/"/>
    <ds:schemaRef ds:uri="01c0a858-df1b-4fc2-96da-8167ad347d06"/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0c6e451d-f02e-4f7f-bfcf-2daa2a9a12a7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Elliot</dc:creator>
  <cp:lastModifiedBy>Laura Elliot</cp:lastModifiedBy>
  <cp:revision>1</cp:revision>
  <dcterms:created xsi:type="dcterms:W3CDTF">2024-03-21T12:51:06Z</dcterms:created>
  <dcterms:modified xsi:type="dcterms:W3CDTF">2024-03-21T12:51:33Z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0x010100A9FAAE3B6B61E3439BB7228292F8E57E</vt:lpwstr>
  </property>
</Properties>
</file>