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4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9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6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6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0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9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9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2C38E-2271-4B9F-9F93-B8AFC33519E7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6073-1D63-4B47-B836-31D422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1" y="0"/>
            <a:ext cx="11717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3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E5C1EDB0-E18C-4A8A-8FFC-CF0C8CD20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E374D-5F7C-4AA9-907A-296F005433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64516-B315-4FA4-AA66-E707563BB8F2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0c6e451d-f02e-4f7f-bfcf-2daa2a9a12a7"/>
    <ds:schemaRef ds:uri="http://schemas.microsoft.com/office/infopath/2007/PartnerControls"/>
    <ds:schemaRef ds:uri="http://schemas.microsoft.com/office/2006/documentManagement/types"/>
    <ds:schemaRef ds:uri="http://purl.org/dc/dcmitype/"/>
    <ds:schemaRef ds:uri="01c0a858-df1b-4fc2-96da-8167ad347d0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2024-03-21T12:13:43Z</dcterms:created>
  <dcterms:modified xsi:type="dcterms:W3CDTF">2024-03-21T12:14:06Z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