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2C38E-2271-4B9F-9F93-B8AFC33519E7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B6073-1D63-4B47-B836-31D4226AC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26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2C38E-2271-4B9F-9F93-B8AFC33519E7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B6073-1D63-4B47-B836-31D4226AC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54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2C38E-2271-4B9F-9F93-B8AFC33519E7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B6073-1D63-4B47-B836-31D4226AC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694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2C38E-2271-4B9F-9F93-B8AFC33519E7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B6073-1D63-4B47-B836-31D4226AC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6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2C38E-2271-4B9F-9F93-B8AFC33519E7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B6073-1D63-4B47-B836-31D4226AC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20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2C38E-2271-4B9F-9F93-B8AFC33519E7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B6073-1D63-4B47-B836-31D4226AC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06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2C38E-2271-4B9F-9F93-B8AFC33519E7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B6073-1D63-4B47-B836-31D4226AC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407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2C38E-2271-4B9F-9F93-B8AFC33519E7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B6073-1D63-4B47-B836-31D4226AC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098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2C38E-2271-4B9F-9F93-B8AFC33519E7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B6073-1D63-4B47-B836-31D4226AC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16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2C38E-2271-4B9F-9F93-B8AFC33519E7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B6073-1D63-4B47-B836-31D4226AC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292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2C38E-2271-4B9F-9F93-B8AFC33519E7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B6073-1D63-4B47-B836-31D4226AC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724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2C38E-2271-4B9F-9F93-B8AFC33519E7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B6073-1D63-4B47-B836-31D4226AC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905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941" y="0"/>
            <a:ext cx="117173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037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FAAE3B6B61E3439BB7228292F8E57E" ma:contentTypeVersion="14" ma:contentTypeDescription="Create a new document." ma:contentTypeScope="" ma:versionID="b5e8b3b6f71ca7ef333bdc23d0c1a515">
  <xsd:schema xmlns:xsd="http://www.w3.org/2001/XMLSchema" xmlns:xs="http://www.w3.org/2001/XMLSchema" xmlns:p="http://schemas.microsoft.com/office/2006/metadata/properties" xmlns:ns3="01c0a858-df1b-4fc2-96da-8167ad347d06" xmlns:ns4="0c6e451d-f02e-4f7f-bfcf-2daa2a9a12a7" targetNamespace="http://schemas.microsoft.com/office/2006/metadata/properties" ma:root="true" ma:fieldsID="c780f5955c9e14f69180b0496aa68142" ns3:_="" ns4:_="">
    <xsd:import namespace="01c0a858-df1b-4fc2-96da-8167ad347d06"/>
    <xsd:import namespace="0c6e451d-f02e-4f7f-bfcf-2daa2a9a12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c0a858-df1b-4fc2-96da-8167ad347d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6e451d-f02e-4f7f-bfcf-2daa2a9a12a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1c0a858-df1b-4fc2-96da-8167ad347d06" xsi:nil="true"/>
  </documentManagement>
</p:properties>
</file>

<file path=customXml/itemProps1.xml><?xml version="1.0" encoding="utf-8"?>
<ds:datastoreItem xmlns:ds="http://schemas.openxmlformats.org/officeDocument/2006/customXml" ds:itemID="{E5C1EDB0-E18C-4A8A-8FFC-CF0C8CD20C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c0a858-df1b-4fc2-96da-8167ad347d06"/>
    <ds:schemaRef ds:uri="0c6e451d-f02e-4f7f-bfcf-2daa2a9a12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A1E374D-5F7C-4AA9-907A-296F005433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264516-B315-4FA4-AA66-E707563BB8F2}">
  <ds:schemaRefs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0c6e451d-f02e-4f7f-bfcf-2daa2a9a12a7"/>
    <ds:schemaRef ds:uri="http://schemas.microsoft.com/office/infopath/2007/PartnerControls"/>
    <ds:schemaRef ds:uri="http://schemas.microsoft.com/office/2006/documentManagement/types"/>
    <ds:schemaRef ds:uri="http://purl.org/dc/dcmitype/"/>
    <ds:schemaRef ds:uri="01c0a858-df1b-4fc2-96da-8167ad347d06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Elliot</dc:creator>
  <cp:lastModifiedBy>Laura Elliot</cp:lastModifiedBy>
  <cp:revision>1</cp:revision>
  <dcterms:created xsi:type="dcterms:W3CDTF">2024-03-21T12:13:43Z</dcterms:created>
  <dcterms:modified xsi:type="dcterms:W3CDTF">2024-03-21T12:14:06Z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0x010100A9FAAE3B6B61E3439BB7228292F8E57E</vt:lpwstr>
  </property>
</Properties>
</file>