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03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9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23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10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28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98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59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88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7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34E7E-AD85-4CF4-815E-DC1783C29343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C91E9-6276-447A-8FCA-8E0EC7FC46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5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16" y="0"/>
            <a:ext cx="11874137" cy="684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1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755CF506-057F-4EEF-BD4E-3E9BE9F089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0BA37D-5C8B-41B4-A48A-47DC739CA8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9E7716-577D-4F32-8A4E-081044F02C21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01c0a858-df1b-4fc2-96da-8167ad347d06"/>
    <ds:schemaRef ds:uri="http://www.w3.org/XML/1998/namespace"/>
    <ds:schemaRef ds:uri="http://schemas.openxmlformats.org/package/2006/metadata/core-properties"/>
    <ds:schemaRef ds:uri="0c6e451d-f02e-4f7f-bfcf-2daa2a9a12a7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2024-03-21T12:26:13Z</dcterms:created>
  <dcterms:modified xsi:type="dcterms:W3CDTF">2024-03-21T12:26:34Z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