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03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9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23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10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9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8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98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59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88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77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34E7E-AD85-4CF4-815E-DC1783C29343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C91E9-6276-447A-8FCA-8E0EC7FC4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5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6" y="0"/>
            <a:ext cx="11874137" cy="684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1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AE3B6B61E3439BB7228292F8E57E" ma:contentTypeVersion="14" ma:contentTypeDescription="Create a new document." ma:contentTypeScope="" ma:versionID="b5e8b3b6f71ca7ef333bdc23d0c1a515">
  <xsd:schema xmlns:xsd="http://www.w3.org/2001/XMLSchema" xmlns:xs="http://www.w3.org/2001/XMLSchema" xmlns:p="http://schemas.microsoft.com/office/2006/metadata/properties" xmlns:ns3="01c0a858-df1b-4fc2-96da-8167ad347d06" xmlns:ns4="0c6e451d-f02e-4f7f-bfcf-2daa2a9a12a7" targetNamespace="http://schemas.microsoft.com/office/2006/metadata/properties" ma:root="true" ma:fieldsID="c780f5955c9e14f69180b0496aa68142" ns3:_="" ns4:_="">
    <xsd:import namespace="01c0a858-df1b-4fc2-96da-8167ad347d06"/>
    <xsd:import namespace="0c6e451d-f02e-4f7f-bfcf-2daa2a9a12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0a858-df1b-4fc2-96da-8167ad347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e451d-f02e-4f7f-bfcf-2daa2a9a1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c0a858-df1b-4fc2-96da-8167ad347d06" xsi:nil="true"/>
  </documentManagement>
</p:properties>
</file>

<file path=customXml/itemProps1.xml><?xml version="1.0" encoding="utf-8"?>
<ds:datastoreItem xmlns:ds="http://schemas.openxmlformats.org/officeDocument/2006/customXml" ds:itemID="{755CF506-057F-4EEF-BD4E-3E9BE9F089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0a858-df1b-4fc2-96da-8167ad347d06"/>
    <ds:schemaRef ds:uri="0c6e451d-f02e-4f7f-bfcf-2daa2a9a1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0BA37D-5C8B-41B4-A48A-47DC739CA8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E7716-577D-4F32-8A4E-081044F02C21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01c0a858-df1b-4fc2-96da-8167ad347d06"/>
    <ds:schemaRef ds:uri="http://www.w3.org/XML/1998/namespace"/>
    <ds:schemaRef ds:uri="http://schemas.openxmlformats.org/package/2006/metadata/core-properties"/>
    <ds:schemaRef ds:uri="0c6e451d-f02e-4f7f-bfcf-2daa2a9a12a7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Elliot</dc:creator>
  <cp:lastModifiedBy>Laura Elliot</cp:lastModifiedBy>
  <cp:revision>1</cp:revision>
  <dcterms:created xsi:type="dcterms:W3CDTF">2024-03-21T12:26:13Z</dcterms:created>
  <dcterms:modified xsi:type="dcterms:W3CDTF">2024-03-21T12:26:34Z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0x010100A9FAAE3B6B61E3439BB7228292F8E57E</vt:lpwstr>
  </property>
</Properties>
</file>