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38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52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29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89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61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09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64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5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21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68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52CAE-9CD5-4D2D-908C-7376E8C4F972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8DC05-578B-47F9-A56D-E3F9FAB81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35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903" y="0"/>
            <a:ext cx="11031719" cy="686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340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AE3B6B61E3439BB7228292F8E57E" ma:contentTypeVersion="14" ma:contentTypeDescription="Create a new document." ma:contentTypeScope="" ma:versionID="b5e8b3b6f71ca7ef333bdc23d0c1a515">
  <xsd:schema xmlns:xsd="http://www.w3.org/2001/XMLSchema" xmlns:xs="http://www.w3.org/2001/XMLSchema" xmlns:p="http://schemas.microsoft.com/office/2006/metadata/properties" xmlns:ns3="01c0a858-df1b-4fc2-96da-8167ad347d06" xmlns:ns4="0c6e451d-f02e-4f7f-bfcf-2daa2a9a12a7" targetNamespace="http://schemas.microsoft.com/office/2006/metadata/properties" ma:root="true" ma:fieldsID="c780f5955c9e14f69180b0496aa68142" ns3:_="" ns4:_="">
    <xsd:import namespace="01c0a858-df1b-4fc2-96da-8167ad347d06"/>
    <xsd:import namespace="0c6e451d-f02e-4f7f-bfcf-2daa2a9a12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0a858-df1b-4fc2-96da-8167ad34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e451d-f02e-4f7f-bfcf-2daa2a9a1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c0a858-df1b-4fc2-96da-8167ad347d06" xsi:nil="true"/>
  </documentManagement>
</p:properties>
</file>

<file path=customXml/itemProps1.xml><?xml version="1.0" encoding="utf-8"?>
<ds:datastoreItem xmlns:ds="http://schemas.openxmlformats.org/officeDocument/2006/customXml" ds:itemID="{E34E0046-1976-45B9-8770-0A3F6FDEEB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0a858-df1b-4fc2-96da-8167ad347d06"/>
    <ds:schemaRef ds:uri="0c6e451d-f02e-4f7f-bfcf-2daa2a9a1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633C28-DE31-41EF-8565-FBB47A3B52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546E50-86C2-4FF5-9170-24116AB8CCD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01c0a858-df1b-4fc2-96da-8167ad347d06"/>
    <ds:schemaRef ds:uri="http://www.w3.org/XML/1998/namespace"/>
    <ds:schemaRef ds:uri="http://purl.org/dc/elements/1.1/"/>
    <ds:schemaRef ds:uri="0c6e451d-f02e-4f7f-bfcf-2daa2a9a12a7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Elliot</dc:creator>
  <cp:lastModifiedBy>Laura Elliot</cp:lastModifiedBy>
  <cp:revision>1</cp:revision>
  <dcterms:created xsi:type="dcterms:W3CDTF">2024-03-21T12:14:22Z</dcterms:created>
  <dcterms:modified xsi:type="dcterms:W3CDTF">2024-03-21T12:15:54Z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0x010100A9FAAE3B6B61E3439BB7228292F8E57E</vt:lpwstr>
  </property>
</Properties>
</file>