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08C"/>
    <a:srgbClr val="3AD42D"/>
    <a:srgbClr val="921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3"/>
    <p:restoredTop sz="94632"/>
  </p:normalViewPr>
  <p:slideViewPr>
    <p:cSldViewPr snapToGrid="0">
      <p:cViewPr varScale="1">
        <p:scale>
          <a:sx n="111" d="100"/>
          <a:sy n="111" d="100"/>
        </p:scale>
        <p:origin x="6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CCCE6-C0AE-F444-AD68-0818BD8D6520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C6E88-1BB4-5A49-B8C9-FF90EDF4C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65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18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67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8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80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73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6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91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34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44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63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43CA-CD40-FA40-B736-D62951BB198A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963D-FC9A-0C44-9EF0-57553678D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9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E4E867-33A8-519D-9C72-BDE93E6AD0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79" t="22957" r="21241" b="10012"/>
          <a:stretch/>
        </p:blipFill>
        <p:spPr>
          <a:xfrm>
            <a:off x="0" y="12232"/>
            <a:ext cx="9906000" cy="684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6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2329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Ellie-Jayne Pearce</dc:creator>
  <cp:lastModifiedBy>Ellie-Jayne Pearce</cp:lastModifiedBy>
  <cp:revision>8</cp:revision>
  <dcterms:created xsi:type="dcterms:W3CDTF">2023-12-08T22:51:22Z</dcterms:created>
  <dcterms:modified xsi:type="dcterms:W3CDTF">2024-03-14T16:38:27Z</dcterms:modified>
</cp:coreProperties>
</file>