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2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08C"/>
    <a:srgbClr val="3AD42D"/>
    <a:srgbClr val="92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3"/>
    <p:restoredTop sz="94632"/>
  </p:normalViewPr>
  <p:slideViewPr>
    <p:cSldViewPr snapToGrid="0">
      <p:cViewPr varScale="1">
        <p:scale>
          <a:sx n="111" d="100"/>
          <a:sy n="111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CCCE6-C0AE-F444-AD68-0818BD8D6520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C6E88-1BB4-5A49-B8C9-FF90EDF4C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5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18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67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8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0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3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5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6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1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34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4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3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CB4E3D-78C7-A043-4B8B-8C673AE3C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2" t="10431" r="14542" b="5581"/>
          <a:stretch/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2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2328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Ellie-Jayne Pearce</dc:creator>
  <cp:lastModifiedBy>Ellie-Jayne Pearce</cp:lastModifiedBy>
  <cp:revision>6</cp:revision>
  <dcterms:created xsi:type="dcterms:W3CDTF">2023-12-08T22:51:22Z</dcterms:created>
  <dcterms:modified xsi:type="dcterms:W3CDTF">2024-03-14T16:37:45Z</dcterms:modified>
</cp:coreProperties>
</file>