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8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26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0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37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00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32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92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29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79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97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F2CA2-2641-4303-9FCB-8443B8103139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A4221-6255-458D-A6D3-A04C7A0DD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47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31" y="0"/>
            <a:ext cx="10686098" cy="678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088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EF795802-9271-4123-82BE-1F734DCAAD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6B326C-926C-40A9-960C-59BA39316B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2B3A61-0CB0-44F2-A177-CC70492248A7}">
  <ds:schemaRefs>
    <ds:schemaRef ds:uri="0c6e451d-f02e-4f7f-bfcf-2daa2a9a12a7"/>
    <ds:schemaRef ds:uri="http://purl.org/dc/terms/"/>
    <ds:schemaRef ds:uri="01c0a858-df1b-4fc2-96da-8167ad347d06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1</cp:revision>
  <dcterms:created xsi:type="dcterms:W3CDTF">2024-03-21T12:11:42Z</dcterms:created>
  <dcterms:modified xsi:type="dcterms:W3CDTF">2024-03-21T12:12:12Z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