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4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24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1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86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83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80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09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3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45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19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21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8FD43-5083-4DE6-9151-96106EDC2A74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2DC55-4822-4F5D-A713-2C3A3A6A6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64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38" y="0"/>
            <a:ext cx="11740787" cy="687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745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AAE3B6B61E3439BB7228292F8E57E" ma:contentTypeVersion="14" ma:contentTypeDescription="Create a new document." ma:contentTypeScope="" ma:versionID="b5e8b3b6f71ca7ef333bdc23d0c1a515">
  <xsd:schema xmlns:xsd="http://www.w3.org/2001/XMLSchema" xmlns:xs="http://www.w3.org/2001/XMLSchema" xmlns:p="http://schemas.microsoft.com/office/2006/metadata/properties" xmlns:ns3="01c0a858-df1b-4fc2-96da-8167ad347d06" xmlns:ns4="0c6e451d-f02e-4f7f-bfcf-2daa2a9a12a7" targetNamespace="http://schemas.microsoft.com/office/2006/metadata/properties" ma:root="true" ma:fieldsID="c780f5955c9e14f69180b0496aa68142" ns3:_="" ns4:_="">
    <xsd:import namespace="01c0a858-df1b-4fc2-96da-8167ad347d06"/>
    <xsd:import namespace="0c6e451d-f02e-4f7f-bfcf-2daa2a9a12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0a858-df1b-4fc2-96da-8167ad347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e451d-f02e-4f7f-bfcf-2daa2a9a1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c0a858-df1b-4fc2-96da-8167ad347d06" xsi:nil="true"/>
  </documentManagement>
</p:properties>
</file>

<file path=customXml/itemProps1.xml><?xml version="1.0" encoding="utf-8"?>
<ds:datastoreItem xmlns:ds="http://schemas.openxmlformats.org/officeDocument/2006/customXml" ds:itemID="{D8626C64-1F0A-412C-AD91-C94083CF0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c0a858-df1b-4fc2-96da-8167ad347d06"/>
    <ds:schemaRef ds:uri="0c6e451d-f02e-4f7f-bfcf-2daa2a9a1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CA9274-B1DF-4E48-B880-FA0F066818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48FBE9-DC27-4029-BD94-A32A59A2989B}">
  <ds:schemaRefs>
    <ds:schemaRef ds:uri="http://purl.org/dc/dcmitype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01c0a858-df1b-4fc2-96da-8167ad347d06"/>
    <ds:schemaRef ds:uri="0c6e451d-f02e-4f7f-bfcf-2daa2a9a12a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Elliot</dc:creator>
  <cp:lastModifiedBy>Laura Elliot</cp:lastModifiedBy>
  <cp:revision>1</cp:revision>
  <dcterms:created xsi:type="dcterms:W3CDTF">2024-03-21T12:25:01Z</dcterms:created>
  <dcterms:modified xsi:type="dcterms:W3CDTF">2024-03-21T12:25:18Z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0x010100A9FAAE3B6B61E3439BB7228292F8E57E</vt:lpwstr>
  </property>
</Properties>
</file>