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4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1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86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3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0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9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5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9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1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8FD43-5083-4DE6-9151-96106EDC2A7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DC55-4822-4F5D-A713-2C3A3A6A6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64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38" y="0"/>
            <a:ext cx="11740787" cy="687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4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D8626C64-1F0A-412C-AD91-C94083CF0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CA9274-B1DF-4E48-B880-FA0F066818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48FBE9-DC27-4029-BD94-A32A59A2989B}">
  <ds:schemaRefs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01c0a858-df1b-4fc2-96da-8167ad347d06"/>
    <ds:schemaRef ds:uri="0c6e451d-f02e-4f7f-bfcf-2daa2a9a12a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1</cp:revision>
  <dcterms:created xsi:type="dcterms:W3CDTF">2024-03-21T12:25:01Z</dcterms:created>
  <dcterms:modified xsi:type="dcterms:W3CDTF">2024-03-21T12:25:18Z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