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26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7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15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8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83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3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8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445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5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2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72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2F6D2-ED61-4ACA-A446-78F28B36799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BF78-126C-464D-BB9A-CCC7C23FE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31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41" y="195944"/>
            <a:ext cx="4544956" cy="41059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327" y="318486"/>
            <a:ext cx="3517039" cy="42838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741" y="4210459"/>
            <a:ext cx="4558936" cy="24574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1658" y="4772161"/>
            <a:ext cx="3245645" cy="17954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14163" y="4866244"/>
            <a:ext cx="3154920" cy="17013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>
            <a:off x="8147821" y="1257669"/>
            <a:ext cx="449580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208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FAAE3B6B61E3439BB7228292F8E57E" ma:contentTypeVersion="14" ma:contentTypeDescription="Create a new document." ma:contentTypeScope="" ma:versionID="b5e8b3b6f71ca7ef333bdc23d0c1a515">
  <xsd:schema xmlns:xsd="http://www.w3.org/2001/XMLSchema" xmlns:xs="http://www.w3.org/2001/XMLSchema" xmlns:p="http://schemas.microsoft.com/office/2006/metadata/properties" xmlns:ns3="01c0a858-df1b-4fc2-96da-8167ad347d06" xmlns:ns4="0c6e451d-f02e-4f7f-bfcf-2daa2a9a12a7" targetNamespace="http://schemas.microsoft.com/office/2006/metadata/properties" ma:root="true" ma:fieldsID="c780f5955c9e14f69180b0496aa68142" ns3:_="" ns4:_="">
    <xsd:import namespace="01c0a858-df1b-4fc2-96da-8167ad347d06"/>
    <xsd:import namespace="0c6e451d-f02e-4f7f-bfcf-2daa2a9a12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0a858-df1b-4fc2-96da-8167ad34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e451d-f02e-4f7f-bfcf-2daa2a9a1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1c0a858-df1b-4fc2-96da-8167ad347d06" xsi:nil="true"/>
  </documentManagement>
</p:properties>
</file>

<file path=customXml/itemProps1.xml><?xml version="1.0" encoding="utf-8"?>
<ds:datastoreItem xmlns:ds="http://schemas.openxmlformats.org/officeDocument/2006/customXml" ds:itemID="{F11A94CF-A6F7-4A52-AA3E-A2A2710E29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0a858-df1b-4fc2-96da-8167ad347d06"/>
    <ds:schemaRef ds:uri="0c6e451d-f02e-4f7f-bfcf-2daa2a9a1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383386-7B39-4D1F-82FB-C2A275683A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99FC94-09BE-43B2-A3BD-F268525ACB3A}">
  <ds:schemaRefs>
    <ds:schemaRef ds:uri="http://www.w3.org/XML/1998/namespace"/>
    <ds:schemaRef ds:uri="0c6e451d-f02e-4f7f-bfcf-2daa2a9a12a7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1c0a858-df1b-4fc2-96da-8167ad347d06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Elliot</dc:creator>
  <cp:lastModifiedBy>Laura Elliot</cp:lastModifiedBy>
  <cp:revision>2</cp:revision>
  <cp:lastPrinted>2024-03-12T10:05:16Z</cp:lastPrinted>
  <dcterms:created xsi:type="dcterms:W3CDTF">2024-03-12T10:01:42Z</dcterms:created>
  <dcterms:modified xsi:type="dcterms:W3CDTF">2024-03-12T10:14:23Z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0x010100A9FAAE3B6B61E3439BB7228292F8E57E</vt:lpwstr>
  </property>
</Properties>
</file>